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Cedarville Cursive"/>
      <p:regular r:id="rId39"/>
    </p:embeddedFont>
    <p:embeddedFont>
      <p:font typeface="Butterfly Kids"/>
      <p:regular r:id="rId40"/>
    </p:embeddedFont>
    <p:embeddedFont>
      <p:font typeface="Ceviche One"/>
      <p:regular r:id="rId41"/>
    </p:embeddedFont>
    <p:embeddedFont>
      <p:font typeface="Bell M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utterflyKids-regular.fntdata"/><Relationship Id="rId20" Type="http://schemas.openxmlformats.org/officeDocument/2006/relationships/slide" Target="slides/slide15.xml"/><Relationship Id="rId42" Type="http://schemas.openxmlformats.org/officeDocument/2006/relationships/font" Target="fonts/BellMT-regular.fntdata"/><Relationship Id="rId41" Type="http://schemas.openxmlformats.org/officeDocument/2006/relationships/font" Target="fonts/CevicheOne-regular.fntdata"/><Relationship Id="rId22" Type="http://schemas.openxmlformats.org/officeDocument/2006/relationships/slide" Target="slides/slide17.xml"/><Relationship Id="rId44" Type="http://schemas.openxmlformats.org/officeDocument/2006/relationships/font" Target="fonts/BellMT-italic.fntdata"/><Relationship Id="rId21" Type="http://schemas.openxmlformats.org/officeDocument/2006/relationships/slide" Target="slides/slide16.xml"/><Relationship Id="rId43" Type="http://schemas.openxmlformats.org/officeDocument/2006/relationships/font" Target="fonts/BellM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BellM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CedarvilleCursiv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3b83aab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3b83aab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5089fbf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5089fbf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4bc3f1ef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4bc3f1ef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9d891e5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9d891e5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9e2b277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9e2b277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9e2b277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29e2b277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a4a3285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a4a3285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2cf7e216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2cf7e216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f7c7c6d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f7c7c6d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f7c7c6d6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af7c7c6d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49ef830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49ef830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3b83aab9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3b83aab9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829e93a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829e93a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8f98651e3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8f98651e3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38f98651e3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38f98651e3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8f98651e3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38f98651e3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8f98651e3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38f98651e3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8f98651e3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8f98651e3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38f98651e3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38f98651e3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38f98651e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38f98651e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86ccd40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386ccd40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86ccd408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386ccd408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6547654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6547654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e3230a29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e3230a2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3a30bf4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3a30bf4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4ff3a24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4ff3a24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0b4cafc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20b4cafc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0b4cafc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0b4cafc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RsT9i1AWZxOqLqm8RnAh0PcH8GsS4n35/view" TargetMode="External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ites.google.com/view/7aa-dot-com/hom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harsit.kafley@gmail.com" TargetMode="External"/><Relationship Id="rId4" Type="http://schemas.openxmlformats.org/officeDocument/2006/relationships/hyperlink" Target="https://blankcode483.github.io/_/" TargetMode="External"/><Relationship Id="rId5" Type="http://schemas.openxmlformats.org/officeDocument/2006/relationships/hyperlink" Target="https://blankcode483.github.io/_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5.jpg"/><Relationship Id="rId5" Type="http://schemas.openxmlformats.org/officeDocument/2006/relationships/image" Target="../media/image12.jp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27.jpg"/><Relationship Id="rId5" Type="http://schemas.openxmlformats.org/officeDocument/2006/relationships/image" Target="../media/image24.jpg"/><Relationship Id="rId6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9575" y="0"/>
            <a:ext cx="9042300" cy="18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2"/>
                </a:solidFill>
              </a:rPr>
              <a:t>Rules</a:t>
            </a:r>
            <a:endParaRPr sz="1700" u="sng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No changing or removing others additions without permission. (Covering is allowed)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This is no democracy, I (</a:t>
            </a:r>
            <a:r>
              <a:rPr lang="en" sz="1700">
                <a:solidFill>
                  <a:schemeClr val="dk2"/>
                </a:solidFill>
              </a:rPr>
              <a:t>Logan)</a:t>
            </a:r>
            <a:r>
              <a:rPr lang="en" sz="1700">
                <a:solidFill>
                  <a:schemeClr val="dk2"/>
                </a:solidFill>
              </a:rPr>
              <a:t> have the final say.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Also, even if it doesn’t explicitly say something I still can punish you with in reason.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Feel free to add whatever you want! I encourage you to add more slides and whatnot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AutoNum type="arabicPeriod"/>
            </a:pPr>
            <a:r>
              <a:rPr lang="en" sz="1700">
                <a:solidFill>
                  <a:schemeClr val="dk2"/>
                </a:solidFill>
              </a:rPr>
              <a:t>Also, the name is changeable no matter what. Also, transitions but not animations are allowed to be changed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375" y="2741075"/>
            <a:ext cx="309562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2"/>
          <p:cNvGrpSpPr/>
          <p:nvPr/>
        </p:nvGrpSpPr>
        <p:grpSpPr>
          <a:xfrm>
            <a:off x="-25700" y="0"/>
            <a:ext cx="9144000" cy="5143500"/>
            <a:chOff x="0" y="0"/>
            <a:chExt cx="9144000" cy="5143500"/>
          </a:xfrm>
        </p:grpSpPr>
        <p:pic>
          <p:nvPicPr>
            <p:cNvPr id="376" name="Google Shape;37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2619375" cy="248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9375" y="0"/>
              <a:ext cx="2619375" cy="248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38750" y="0"/>
              <a:ext cx="2619375" cy="248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486025"/>
              <a:ext cx="2619375" cy="248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19375" y="2486025"/>
              <a:ext cx="2619375" cy="248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38750" y="2486025"/>
              <a:ext cx="2619375" cy="248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972050"/>
              <a:ext cx="9144000" cy="17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58125" y="0"/>
              <a:ext cx="1285875" cy="4972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 txBox="1"/>
          <p:nvPr/>
        </p:nvSpPr>
        <p:spPr>
          <a:xfrm>
            <a:off x="7895725" y="4632150"/>
            <a:ext cx="18198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Liam owns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1338725" y="3834975"/>
            <a:ext cx="13164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0" name="Google Shape;390;p23" title="My Projec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"/>
          <p:cNvSpPr txBox="1"/>
          <p:nvPr/>
        </p:nvSpPr>
        <p:spPr>
          <a:xfrm>
            <a:off x="-13500" y="-2575"/>
            <a:ext cx="79947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7aa website: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https://sites.google.com/view/7aa-dot-com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Bookmark it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blic Domain Clip Art Image | button cancel | ID: 13942545022063 ..." id="400" name="Google Shape;4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94625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descr="a cartoon of a girl with the words awww so cute (Provided by Tenor)" id="401" name="Google Shape;401;p25"/>
          <p:cNvSpPr/>
          <p:nvPr/>
        </p:nvSpPr>
        <p:spPr>
          <a:xfrm>
            <a:off x="-44325" y="12"/>
            <a:ext cx="9144000" cy="515956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/>
        </p:nvSpPr>
        <p:spPr>
          <a:xfrm>
            <a:off x="374100" y="0"/>
            <a:ext cx="7167600" cy="51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⊾☸σ¦Ň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しì∀ጠ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Ã∿Ɗש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ცƏ⋈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ੳ∟ಗトဧ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ふЛ៳ළی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ꟿȈɫɆ𐊖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 txBox="1"/>
          <p:nvPr>
            <p:ph type="ctrTitle"/>
          </p:nvPr>
        </p:nvSpPr>
        <p:spPr>
          <a:xfrm rot="850848">
            <a:off x="-42206" y="902658"/>
            <a:ext cx="9228413" cy="1802434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00"/>
              <a:t>Click to add text :) </a:t>
            </a:r>
            <a:endParaRPr sz="266"/>
          </a:p>
        </p:txBody>
      </p:sp>
      <p:sp>
        <p:nvSpPr>
          <p:cNvPr id="412" name="Google Shape;412;p27"/>
          <p:cNvSpPr txBox="1"/>
          <p:nvPr>
            <p:ph idx="1" type="subTitle"/>
          </p:nvPr>
        </p:nvSpPr>
        <p:spPr>
          <a:xfrm>
            <a:off x="143075" y="4299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Blake owns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27"/>
          <p:cNvSpPr txBox="1"/>
          <p:nvPr/>
        </p:nvSpPr>
        <p:spPr>
          <a:xfrm rot="1544750">
            <a:off x="3130162" y="2329392"/>
            <a:ext cx="1454487" cy="27412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</a:rPr>
              <a:t>(please don’t) </a:t>
            </a:r>
            <a:r>
              <a:rPr lang="en" sz="200">
                <a:solidFill>
                  <a:schemeClr val="dk1"/>
                </a:solidFill>
              </a:rPr>
              <a:t>or ELSE</a:t>
            </a:r>
            <a:endParaRPr sz="200">
              <a:solidFill>
                <a:schemeClr val="dk1"/>
              </a:solidFill>
            </a:endParaRPr>
          </a:p>
        </p:txBody>
      </p:sp>
      <p:pic>
        <p:nvPicPr>
          <p:cNvPr descr="Tall green grass in an open field | Threads of tall green gr… | Flickr" id="414" name="Google Shape;4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7"/>
          <p:cNvSpPr txBox="1"/>
          <p:nvPr/>
        </p:nvSpPr>
        <p:spPr>
          <a:xfrm>
            <a:off x="2055300" y="1791800"/>
            <a:ext cx="36678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rgbClr val="00FF00"/>
              </a:solidFill>
            </a:endParaRPr>
          </a:p>
        </p:txBody>
      </p:sp>
      <p:sp>
        <p:nvSpPr>
          <p:cNvPr id="416" name="Google Shape;416;p27"/>
          <p:cNvSpPr txBox="1"/>
          <p:nvPr/>
        </p:nvSpPr>
        <p:spPr>
          <a:xfrm>
            <a:off x="2102100" y="2318900"/>
            <a:ext cx="3056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00FF00"/>
                </a:solidFill>
              </a:rPr>
              <a:t>GRASS</a:t>
            </a:r>
            <a:endParaRPr sz="51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"/>
          <p:cNvSpPr txBox="1"/>
          <p:nvPr/>
        </p:nvSpPr>
        <p:spPr>
          <a:xfrm>
            <a:off x="7485775" y="4600824"/>
            <a:ext cx="2007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2"/>
                </a:solidFill>
              </a:rPr>
              <a:t>Li</a:t>
            </a:r>
            <a:r>
              <a:rPr lang="en" sz="2900">
                <a:solidFill>
                  <a:schemeClr val="dk2"/>
                </a:solidFill>
              </a:rPr>
              <a:t>a</a:t>
            </a:r>
            <a:r>
              <a:rPr lang="en" sz="2900">
                <a:solidFill>
                  <a:schemeClr val="dk2"/>
                </a:solidFill>
              </a:rPr>
              <a:t>m owns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422" name="Google Shape;422;p28"/>
          <p:cNvSpPr txBox="1"/>
          <p:nvPr/>
        </p:nvSpPr>
        <p:spPr>
          <a:xfrm>
            <a:off x="1386300" y="1393725"/>
            <a:ext cx="63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249600" y="524000"/>
            <a:ext cx="1136700" cy="609900"/>
          </a:xfrm>
          <a:prstGeom prst="wedgeRectCallout">
            <a:avLst>
              <a:gd fmla="val -91788" name="adj1"/>
              <a:gd fmla="val 184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Yum Yum Bread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 txBox="1"/>
          <p:nvPr/>
        </p:nvSpPr>
        <p:spPr>
          <a:xfrm>
            <a:off x="2092725" y="1679825"/>
            <a:ext cx="4449900" cy="1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Hi I am ꧁༺ ㄥㄖᎶ卂几 ༻꧂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9" name="Google Shape;429;p29"/>
          <p:cNvSpPr txBox="1"/>
          <p:nvPr/>
        </p:nvSpPr>
        <p:spPr>
          <a:xfrm>
            <a:off x="218325" y="141250"/>
            <a:ext cx="4886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Owned by ꧁༺ ㄥㄖᎶ卂几 ༻꧂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0" name="Google Shape;430;p29"/>
          <p:cNvPicPr preferRelativeResize="0"/>
          <p:nvPr/>
        </p:nvPicPr>
        <p:blipFill rotWithShape="1">
          <a:blip r:embed="rId4">
            <a:alphaModFix/>
          </a:blip>
          <a:srcRect b="0" l="0" r="0" t="3521"/>
          <a:stretch/>
        </p:blipFill>
        <p:spPr>
          <a:xfrm>
            <a:off x="461825" y="2571750"/>
            <a:ext cx="7955124" cy="20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/>
        </p:nvSpPr>
        <p:spPr>
          <a:xfrm>
            <a:off x="0" y="-34675"/>
            <a:ext cx="9657000" cy="52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(* ^ ω ^) (´ ∀ ` *) ٩(◕‿◕｡)۶ ☆*:.｡.o(≧▽≦)o.｡.:*☆ (o^▽^o) (⌒▽⌒)☆ &lt;(￣︶￣)&gt; 。.:☆*:･'(*⌒―⌒*))) ヽ(・∀・)ﾉ (´｡• ω •｡`) (￣ω￣) ｀;:゛;｀;･(°ε° ) (o･ω･o) (＠＾◡＾) ヽ(*・ω・)ﾉ (o_ _)ﾉ彡☆ (^人^) (o´▽`o) (*´▽`*) ｡ﾟ( ﾟ^∀^ﾟ)ﾟ｡ ( ´ ω ` ) (((o(*°▽°*)o))) (≧◡≦) (o´∀`o) (´• ω •`) (＾▽＾) (⌒ω⌒) ∑d(°∀°d) ╰(▔∀▔)╯ (─‿‿─) (*^‿^*) ヽ(o^ ^o)ﾉ (✯◡✯) (◕‿◕) (*≧ω≦*) (☆▽☆) (⌒‿⌒) ＼(≧▽≦)／ ヽ(o＾▽＾o)ノ ☆ ～('▽^人) (*°▽°*) ٩(｡•́‿•̀｡)۶ (✧ω✧) ヽ(*⌒▽⌒*)ﾉ (´｡• ᵕ •｡`) ( ´ ▽ ` ) (￣▽￣) ╰(*´︶`*)╯ ヽ(&gt;∀&lt;☆)ノ o(≧▽≦)o (☆ω☆) (っ˘ω˘ς ) ＼(￣▽￣)／ (*¯︶¯*) ＼(＾▽＾)／ ٩(◕‿◕)۶ (o˘◡˘o) \(★ω★)/ \(^ヮ^)/ (〃＾▽＾〃) (╯✧▽✧)╯ o(&gt;ω&lt;)o o( ❛ᴗ❛ )o ｡ﾟ(TヮT)ﾟ｡ ( ‾́ ◡ ‾́ ) (ﾉ´ヮ`)ﾉ*: ･ﾟ (b ᵔ▽ᵔ)b (๑˃ᴗ˂)ﻭ (๑˘︶˘๑) ( ˙꒳​˙ ) (*꒦ິ꒳꒦ີ) °˖✧◝(⁰▿⁰)◜✧˖° (´･ᴗ･ ` ) (ﾉ◕ヮ◕)ﾉ*:･ﾟ✧ („• ֊ •„) (.❛ ᴗ ❛.) (⁀ᗢ⁀) (￢‿￢ ) (¬‿¬ ) (*￣▽￣)b ( ˙▿˙ ) (¯▿¯) ( ◕▿◕ ) ＼(٥⁀▽⁀ )／ („• ᴗ •„) (ᵔ◡ᵔ) ( ´ ▿ ` ) (ﾉ´ з `)ノ (♡μ_μ) (*^^*)♡ ☆⌒ヽ(*'､^*) (♡-_-♡) (￣ε￣＠) ヽ(♡‿♡)ノ ( ´ ∀ `)ノ～ ♡ (─‿‿─)♡ (´｡• ᵕ •｡`) ♡ (*♡∀♡) (｡・//ε//・｡) (´ ω `♡) ♡( ◡‿◡ ) (◕‿◕)♡ (/▽＼*)｡o○♡ (ღ˘⌣˘ღ) (♡°▽°♡) ♡(｡- ω -) ♡ ～('▽^人) (´• ω •`) ♡ (´ ε ` )♡ (´｡• ω •｡`) ♡ ( ´ ▽ ` ).｡ｏ♡ ╰(*´︶`*)╯♡ (*˘︶˘*).｡.:*♡ (♡˙︶˙♡) ♡＼(￣▽￣)／♡ (≧◡≦) ♡ (⌒▽⌒)♡ (*¯ ³¯*)♡ (っ˘з(˘⌣˘ ) ♡ ♡ (˘▽˘&gt;ԅ( ˘⌣˘) ( ˘⌣˘)♡(˘⌣˘ ) (/^-^(^ ^*)/ ♡ ٩(♡ε♡)۶ σ(≧ε≦σ) ♡ ♡ (⇀ 3 ↼) ♡ (￣З￣) (❤ω❤) (˘∀˘)/(μ‿μ) ❤ ❤ (ɔˆз(ˆ⌣ˆc) (´♡‿♡`) (°◡°♡) Σ&gt;―(〃°ω°〃)♡→ (´,,•ω•,,)♡ (´꒳`)♡ (⌒_⌒;) (o^ ^o) (*/ω＼) (*/。＼) (*/_＼) (*ﾉωﾉ) (o-_-o) (*μ_μ) ( ◡‿◡ *) (ᵔ.ᵔ) (*ﾉ∀`*) (//▽//) (//ω//) (ノ*°▽°*) (*^.^*) (*ﾉ▽ﾉ) (￣▽￣*)ゞ (⁄ ⁄•⁄ω⁄•⁄ ⁄) (*/▽＼*) (⁄ ⁄&gt;⁄ ▽ ⁄&lt;⁄ ⁄) („ಡωಡ„) (ง ื▿ ื)ว ( 〃▽〃) (/▿＼ ) (///￣ ￣///) (ノ_&lt;。)ヾ(´ ▽ ` ) ｡･ﾟ･(ﾉД`)ヽ(￣ω￣ ) ρ(- ω -、)ヾ(￣ω￣; ) ヽ(￣ω￣(。。 )ゝ (*´ I `)ﾉﾟ(ﾉД｀ﾟ)ﾟ｡ ヽ(~_~(・_・ )ゝ (ﾉ_；)ヾ(´ ∀ ` ) (; ω ; )ヾ(´∀`* ) (*´ー)ﾉ(ノд`) (´-ω-`( _ _ ) (っ´ω`)ﾉ(╥ω╥) (ｏ・_・)ノ”(ノ_&lt;、) (＃＞＜) (；⌣̀_⌣́) ☆ｏ(＞＜；)○ (￣ ￣|||) (；￣Д￣) (￣□￣」) (＃￣0￣) (＃￣ω￣) (￢_￢;) (＞ｍ＜) (」°ロ°)」 (〃＞＿＜;〃) (＾＾＃) (︶︹︺) (￣ヘ￣) &lt;(￣ ﹌ ￣)&gt; (￣︿￣) (＞﹏＜) (--_--) 凸(￣ヘ￣) ヾ( ￣O￣)ツ (⇀‸↼‶) o(&gt;&lt; )o (」＞＜)」 (ᗒᗣᗕ)՞ (눈_눈) (＃`Д´) (`皿´＃) ( ` ω ´ ) ヽ( `д´*)ノ (・`ω´・) (`ー´) ヽ(`⌒´メ)ノ 凸(`△´＃) ( `ε´ ) ψ( ` ∇ ´ )ψ ヾ(`ヘ´)ﾉﾞ ヽ(‵﹏´)ノ (ﾒ` ﾛ ´) (╬`益´) ┌∩┐(◣_◢)┌∩┐ 凸( ` ﾛ ´ )凸 Σ(▼□▼メ) (°ㅂ°╬) ψ(▼へ▼メ)～→ (ノ°益°)ノ (҂ `з´ ) (‡▼益▼) (҂` ﾛ ´)凸 ((╬◣﹏◢)) ٩(╬ʘ益ʘ╬)۶ (╬ Ò﹏Ó) ＼＼٩(๑`^´๑)۶／／ (凸ಠ益ಠ)凸 ↑_(ΦwΦ)Ψ ←~(Ψ▼ｰ▼)∈ ୧((#Φ益Φ#))୨ ٩(ఠ益ఠ)۶ (ﾉಥ益ಥ)ﾉ (ノ_&lt;。) (-_-) (´-ω-`) .･ﾟﾟ･(／ω＼)･ﾟﾟ･. (μ_μ) (ﾉД`) (-ω-、) 。゜゜(´Ｏ`) ゜゜。 o(TヘTo) ( ; ω ; ) (｡╯︵╰｡) ｡･ﾟﾟ*(&gt;д&lt;)*ﾟﾟ･｡ ( ﾟ，_ゝ｀) (个_个) (╯︵╰,) ｡･ﾟ(ﾟ&gt;&lt;ﾟ)ﾟ･｡ ( ╥ω╥ ) (╯_╰) (╥_╥) .｡･ﾟﾟ･(＞_＜)･ﾟﾟ･｡. (／ˍ・、) (ノ_&lt;、) (╥﹏╥) ｡ﾟ(｡ﾉωヽ｡)ﾟ｡ (つω`｡) (｡T ω T｡) (ﾉω･､) ･ﾟ･(｡&gt;ω&lt;｡)･ﾟ･ (T_T) (&gt;_&lt;) (っ˘̩╭╮˘̩)っ ｡ﾟ･ (&gt;﹏&lt;) ･ﾟ｡ o(〒﹏〒)o (｡•́︿•̀｡) (ಥ﹏ಥ) (ಡ‸ಡ) ~(&gt;_&lt;~) ☆⌒(&gt; _ &lt;) ☆⌒(&gt;。&lt;) (☆_@) (×_×) (x_x) (×_×)⌒☆ (x_x)⌒☆ (×﹏×) ☆(＃××) (＋_＋) [ ± _ ± ] ٩(× ×)۶ _:(´ཀ`」 ∠):_ (ﾒ﹏ﾒ) (ノωヽ) (／。＼) (ﾉ_ヽ) ..・ヾ(。＞＜)シ (″ロ゛) (;;;*_*) (・人・) ＼(〇_ｏ)／ (/ω＼) (/_＼) 〜(＞＜)〜 Σ(°△°|||)︴ (((＞＜))) {{ (&gt;_&lt;) }} ＼(º □ º l|l)/ 〣( ºΔº )〣 ▓▒░(°◡°)░▒▓ヽ(ー_ー )ノ ヽ(´ー` )┌ ┐(‘～` )┌ ヽ(　￣д￣)ノ ┐(￣ヘ￣)┌ ヽ(￣～￣　)ノ ╮(￣_￣)╭ ヽ(ˇヘˇ)ノ ┐(￣～￣)┌ ┐(︶▽︶)┌ ╮(￣～￣)╭ ¯\_(ツ)_/¯ ┐( ´ д ` )┌ ╮(︶︿︶)╭ ┐(￣∀￣)┌ ┐( ˘ ､ ˘ )┌ ╮(︶▽︶)╭ ╮( ˘ ､ ˘ )╭ ┐( ˘_˘ )┌ ╮( ˘_˘ )╭ ┐(￣ヮ￣)┌ ᕕ( ᐛ )ᕗ ┐(シ)┌ (￣ω￣;) σ(￣、￣〃) (￣～￣;) (-_-;)・・・ ┐('～`;)┌ (・_・ヾ (〃￣ω￣〃ゞ ┐(￣ヘ￣;)┌ (・_・;) (￣_￣)・・・ ╮(￣ω￣;)╭ (¯ . ¯;) (＠_＠) (・・;)ゞ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Σ(￣。￣ﾉ) (・・ ) ? (•ิ_•ิ)? (◎ ◎)ゞ (ーー;) ლ(ಠ_ಠ ლ) ლ(¯ロ¯"ლ) (¯ . ¯٥) (¯ ¯٥) (￢_￢) (→_→) (￢ ￢) (￢‿￢ ) (¬_¬ ) (←_←) (¬ ¬ ) (¬‿¬ ) (↼_↼) (⇀_⇀) (ᓀ ᓀ) w(°ｏ°)w ヽ(°〇°)ﾉ Σ(O_O) Σ(°ロ°) (⊙_⊙) (o_O) (O_O;) (O.O) (°ロ°) ! (o_O) ! (□_□) Σ(□_□) ∑(O_O;) ( : ౦ ‸ ౦ : ) [(－－)]..zzZ (－_－) zzZ (∪｡∪)｡｡｡zzZ (－ω－) zzZ (￣o￣) zzZZzzZZ (( _ _ ))..zzzZZ (￣ρ￣)..zzZZ (－.－)...zzz (＿ ＿*) Z z z (x . x) ~~zzZ (*￣ii￣) (￣ﾊ￣*) \(￣ﾊ￣) (＾་།＾) (＾〃＾) (￣ ¨ヽ￣) (￣ ;￣) (￣ ;;￣)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36" name="Google Shape;436;p30"/>
          <p:cNvSpPr txBox="1"/>
          <p:nvPr/>
        </p:nvSpPr>
        <p:spPr>
          <a:xfrm>
            <a:off x="-26325" y="32100"/>
            <a:ext cx="687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You’re welcome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1"/>
          <p:cNvSpPr txBox="1"/>
          <p:nvPr/>
        </p:nvSpPr>
        <p:spPr>
          <a:xfrm>
            <a:off x="4297975" y="4267800"/>
            <a:ext cx="33921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Liam </a:t>
            </a:r>
            <a:r>
              <a:rPr lang="en" sz="1800">
                <a:solidFill>
                  <a:schemeClr val="dk2"/>
                </a:solidFill>
              </a:rPr>
              <a:t>owns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2" name="Google Shape;442;p31"/>
          <p:cNvSpPr txBox="1"/>
          <p:nvPr/>
        </p:nvSpPr>
        <p:spPr>
          <a:xfrm>
            <a:off x="3926825" y="1844575"/>
            <a:ext cx="33921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4C1130"/>
                </a:solidFill>
                <a:latin typeface="Bell MT"/>
                <a:ea typeface="Bell MT"/>
                <a:cs typeface="Bell MT"/>
                <a:sym typeface="Bell MT"/>
              </a:rPr>
              <a:t>Fun Just click here</a:t>
            </a:r>
            <a:endParaRPr sz="4600">
              <a:solidFill>
                <a:srgbClr val="4C113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descr="Free picture: wood, tree, leaf, landscape, nature, branch, forest ..." id="443" name="Google Shape;4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1"/>
          <p:cNvSpPr txBox="1"/>
          <p:nvPr/>
        </p:nvSpPr>
        <p:spPr>
          <a:xfrm>
            <a:off x="4933325" y="859075"/>
            <a:ext cx="63048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0">
                <a:solidFill>
                  <a:schemeClr val="lt1"/>
                </a:solidFill>
                <a:latin typeface="Butterfly Kids"/>
                <a:ea typeface="Butterfly Kids"/>
                <a:cs typeface="Butterfly Kids"/>
                <a:sym typeface="Butterfly Kids"/>
              </a:rPr>
              <a:t>tree</a:t>
            </a:r>
            <a:endParaRPr sz="14500">
              <a:solidFill>
                <a:schemeClr val="lt1"/>
              </a:solidFill>
              <a:latin typeface="Butterfly Kids"/>
              <a:ea typeface="Butterfly Kids"/>
              <a:cs typeface="Butterfly Kids"/>
              <a:sym typeface="Butterfly Kid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Shark 2.png - Wikimedia Commons" id="60" name="Google Shape;60;p14"/>
          <p:cNvPicPr preferRelativeResize="0"/>
          <p:nvPr/>
        </p:nvPicPr>
        <p:blipFill rotWithShape="1">
          <a:blip r:embed="rId3">
            <a:alphaModFix/>
          </a:blip>
          <a:srcRect b="107864" l="53616" r="-24452" t="223455"/>
          <a:stretch/>
        </p:blipFill>
        <p:spPr>
          <a:xfrm flipH="1" rot="10800000">
            <a:off x="-35399" y="0"/>
            <a:ext cx="3440726" cy="45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776325" y="2069225"/>
            <a:ext cx="517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&lt;~This is ted, please feed ted, ted is still very hungry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2" name="Google Shape;62;p14" title="Vector clip art of empty white plate | Free SV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274" y="2716700"/>
            <a:ext cx="2101250" cy="210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a slice image | Public domain vectors"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4975" y="3123049"/>
            <a:ext cx="1116325" cy="14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61625" y="0"/>
            <a:ext cx="22467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Marvin’s </a:t>
            </a:r>
            <a:r>
              <a:rPr lang="en" sz="1800">
                <a:solidFill>
                  <a:schemeClr val="dk2"/>
                </a:solidFill>
              </a:rPr>
              <a:t>Stomach</a:t>
            </a:r>
            <a:r>
              <a:rPr lang="en" sz="1800">
                <a:solidFill>
                  <a:schemeClr val="dk2"/>
                </a:solidFill>
              </a:rPr>
              <a:t>: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Pizza slice image | Public domain vectors"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613" y="79751"/>
            <a:ext cx="530550" cy="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Elephant - Good Luck Minis – The Curious Bear Toy &amp; Book Shop"/>
          <p:cNvPicPr preferRelativeResize="0"/>
          <p:nvPr/>
        </p:nvPicPr>
        <p:blipFill rotWithShape="1">
          <a:blip r:embed="rId6">
            <a:alphaModFix/>
          </a:blip>
          <a:srcRect b="0" l="2690" r="-2689" t="0"/>
          <a:stretch/>
        </p:blipFill>
        <p:spPr>
          <a:xfrm>
            <a:off x="1800641" y="975475"/>
            <a:ext cx="1643400" cy="16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480725" y="192150"/>
            <a:ext cx="3222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Go in slide show and feed ted the pizza! You have to click when ted is on the pizza.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352800" y="1514875"/>
            <a:ext cx="739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/>
          <p:nvPr>
            <p:ph idx="1" type="subTitle"/>
          </p:nvPr>
        </p:nvSpPr>
        <p:spPr>
          <a:xfrm>
            <a:off x="282875" y="-95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Harsit owns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1877775" y="1469575"/>
            <a:ext cx="44904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If anyone wants it, here is my email: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harsit.kafley@gmail.com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Website: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https://blankcode483.github.io/</a:t>
            </a:r>
            <a:r>
              <a:rPr lang="en" sz="18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_/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1" name="Google Shape;451;p32"/>
          <p:cNvSpPr txBox="1"/>
          <p:nvPr/>
        </p:nvSpPr>
        <p:spPr>
          <a:xfrm>
            <a:off x="3174450" y="3169650"/>
            <a:ext cx="13062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0">
                <a:solidFill>
                  <a:srgbClr val="0000FF"/>
                </a:solidFill>
              </a:rPr>
              <a:t>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/>
          <p:nvPr/>
        </p:nvSpPr>
        <p:spPr>
          <a:xfrm>
            <a:off x="19200" y="4800"/>
            <a:ext cx="9124800" cy="5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</a:rPr>
              <a:t>☺☺☺☺☺☺☺☺☺☺☺☺☺☺☺☺☺☺☺☺☺☺☺☺☺☺☺☺☺☺☺☺☺☺☺☺☺☺☺☺</a:t>
            </a:r>
            <a:r>
              <a:rPr lang="en" sz="1800">
                <a:solidFill>
                  <a:srgbClr val="0000FF"/>
                </a:solidFill>
              </a:rPr>
              <a:t>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7" name="Google Shape;457;p33"/>
          <p:cNvSpPr txBox="1"/>
          <p:nvPr/>
        </p:nvSpPr>
        <p:spPr>
          <a:xfrm>
            <a:off x="3918900" y="475450"/>
            <a:ext cx="13254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2"/>
                </a:solidFill>
              </a:rPr>
              <a:t>LOL</a:t>
            </a:r>
            <a:endParaRPr sz="4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/>
          <p:nvPr/>
        </p:nvSpPr>
        <p:spPr>
          <a:xfrm>
            <a:off x="19200" y="4800"/>
            <a:ext cx="9124800" cy="5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/>
          <p:nvPr/>
        </p:nvSpPr>
        <p:spPr>
          <a:xfrm>
            <a:off x="19200" y="4800"/>
            <a:ext cx="9124800" cy="5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"/>
          <p:cNvSpPr txBox="1"/>
          <p:nvPr/>
        </p:nvSpPr>
        <p:spPr>
          <a:xfrm>
            <a:off x="19200" y="4800"/>
            <a:ext cx="9124800" cy="5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/>
        </p:nvSpPr>
        <p:spPr>
          <a:xfrm>
            <a:off x="19200" y="4800"/>
            <a:ext cx="9124800" cy="5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 txBox="1"/>
          <p:nvPr/>
        </p:nvSpPr>
        <p:spPr>
          <a:xfrm>
            <a:off x="19200" y="4800"/>
            <a:ext cx="9124800" cy="5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/>
        </p:nvSpPr>
        <p:spPr>
          <a:xfrm>
            <a:off x="19200" y="4800"/>
            <a:ext cx="9124800" cy="5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☺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450" y="1143000"/>
            <a:ext cx="4315325" cy="39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550" y="-77475"/>
            <a:ext cx="3022950" cy="17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0"/>
          <p:cNvSpPr txBox="1"/>
          <p:nvPr>
            <p:ph idx="1" type="subTitle"/>
          </p:nvPr>
        </p:nvSpPr>
        <p:spPr>
          <a:xfrm>
            <a:off x="3545175" y="90225"/>
            <a:ext cx="777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Ace owns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495" name="Google Shape;495;p40"/>
          <p:cNvSpPr txBox="1"/>
          <p:nvPr/>
        </p:nvSpPr>
        <p:spPr>
          <a:xfrm>
            <a:off x="4481775" y="1910025"/>
            <a:ext cx="3955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I'M</a:t>
            </a:r>
            <a:r>
              <a:rPr lang="en" sz="6000">
                <a:solidFill>
                  <a:schemeClr val="dk2"/>
                </a:solidFill>
              </a:rPr>
              <a:t> THE BIGGEST BIRD</a:t>
            </a:r>
            <a:endParaRPr sz="6000">
              <a:solidFill>
                <a:schemeClr val="dk2"/>
              </a:solidFill>
            </a:endParaRPr>
          </a:p>
        </p:txBody>
      </p:sp>
      <p:sp>
        <p:nvSpPr>
          <p:cNvPr id="496" name="Google Shape;496;p40"/>
          <p:cNvSpPr/>
          <p:nvPr/>
        </p:nvSpPr>
        <p:spPr>
          <a:xfrm>
            <a:off x="19200" y="-77475"/>
            <a:ext cx="9124800" cy="51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Censored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55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1"/>
          <p:cNvSpPr txBox="1"/>
          <p:nvPr>
            <p:ph idx="1" type="subTitle"/>
          </p:nvPr>
        </p:nvSpPr>
        <p:spPr>
          <a:xfrm>
            <a:off x="311700" y="-83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Ace owns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503" name="Google Shape;503;p41"/>
          <p:cNvSpPr txBox="1"/>
          <p:nvPr/>
        </p:nvSpPr>
        <p:spPr>
          <a:xfrm>
            <a:off x="4271200" y="2075450"/>
            <a:ext cx="49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</a:rPr>
              <a:t>Just a normal protogen (furry)</a:t>
            </a:r>
            <a:endParaRPr sz="1800">
              <a:solidFill>
                <a:srgbClr val="00FFFF"/>
              </a:solidFill>
            </a:endParaRPr>
          </a:p>
        </p:txBody>
      </p:sp>
      <p:sp>
        <p:nvSpPr>
          <p:cNvPr id="504" name="Google Shape;504;p41"/>
          <p:cNvSpPr/>
          <p:nvPr/>
        </p:nvSpPr>
        <p:spPr>
          <a:xfrm>
            <a:off x="19200" y="-83550"/>
            <a:ext cx="9124800" cy="518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Censored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-22175" y="29550"/>
            <a:ext cx="2010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Marvin’s house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Elephant - Good Luck Minis – The Curious Bear Toy &amp; Book Shop"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00" y="4222425"/>
            <a:ext cx="176250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640975" y="2978225"/>
            <a:ext cx="4700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Why is it </a:t>
            </a:r>
            <a:r>
              <a:rPr lang="en" sz="1800">
                <a:solidFill>
                  <a:schemeClr val="accent1"/>
                </a:solidFill>
              </a:rPr>
              <a:t>Mirrored?!?!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7052" y="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4600" y="395950"/>
            <a:ext cx="29675" cy="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8041625" y="305400"/>
            <a:ext cx="3429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>
                <a:solidFill>
                  <a:schemeClr val="dk2"/>
                </a:solidFill>
              </a:rPr>
              <a:t>I play:</a:t>
            </a:r>
            <a:endParaRPr sz="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2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9452" y="152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1852" y="304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252" y="457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6652" y="609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9052" y="762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1452" y="914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852" y="1066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6252" y="1219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8652" y="1371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1052" y="1524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3452" y="1676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852" y="1828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8252" y="1981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0652" y="2133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3052" y="2286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5452" y="2438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7852" y="2590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0252" y="2743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2652" y="2895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5052" y="3048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7452" y="3200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9852" y="3352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2252" y="3505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4652" y="3657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7052" y="3810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9452" y="3962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1852" y="4114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4252" y="4267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6652" y="4419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9052" y="4572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1452" y="4724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3852" y="4876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6252" y="5029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8652" y="5181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1052" y="5334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3452" y="5486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5852" y="5638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8252" y="5791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0652" y="5943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3052" y="6096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5452" y="6248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7852" y="6400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0252" y="6553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2652" y="6705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5052" y="6858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7452" y="7010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59852" y="7162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2252" y="7315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4652" y="7467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7052" y="7620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9452" y="7772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1852" y="7924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4252" y="8077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6652" y="8229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9052" y="8382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1452" y="8534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3852" y="8686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6252" y="8839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8652" y="8991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1052" y="9144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3452" y="9296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5852" y="9448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8252" y="9601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0652" y="9753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3052" y="9906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55452" y="10058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7852" y="10210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0252" y="10363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2652" y="10515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5052" y="10668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7452" y="10820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9852" y="10972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2252" y="11125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4652" y="11277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7052" y="11430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9452" y="11582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1852" y="11734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4252" y="11887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6652" y="12039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9052" y="12192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1452" y="12344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852" y="12496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252" y="12649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8652" y="12801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1052" y="12954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3452" y="13106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5852" y="13258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8252" y="13411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0652" y="13563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3052" y="13716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5452" y="13868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7852" y="14020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0252" y="14173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652" y="14325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5052" y="14478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7452" y="14630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9852" y="14782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2252" y="14935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4652" y="15087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7052" y="15240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9452" y="15392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852" y="15544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4252" y="15697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6652" y="15849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9052" y="16002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1452" y="16154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03852" y="16306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6252" y="16459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8652" y="16611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1052" y="16764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3452" y="16916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5852" y="17068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8252" y="17221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0652" y="17373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3052" y="17526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5452" y="17678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7852" y="17830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0252" y="17983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2652" y="18135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5052" y="18288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7452" y="18440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9852" y="18592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2252" y="18745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4652" y="18897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7052" y="19050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99452" y="19202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1852" y="19354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04252" y="19507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6652" y="19659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9052" y="19812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1452" y="19964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3852" y="20116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6252" y="20269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8652" y="20421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1052" y="20574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3452" y="20726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5852" y="20878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8252" y="21031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0652" y="21183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33052" y="21336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5452" y="21488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7852" y="21640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90252" y="21793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2652" y="21945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5052" y="22098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7452" y="22250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9852" y="22402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2252" y="22555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4652" y="22707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7052" y="22860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9452" y="23012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1852" y="23164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4252" y="23317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6652" y="23469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9052" y="23622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1452" y="23774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3852" y="23926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6252" y="24079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8652" y="24231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1052" y="24384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3452" y="24536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5852" y="24688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8252" y="24841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0652" y="24993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3052" y="25146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5452" y="25298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7852" y="25450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252" y="25603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2652" y="25755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5052" y="25908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7452" y="26060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9852" y="26212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2252" y="26365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14652" y="26517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7052" y="26670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9452" y="26822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1852" y="26974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4252" y="27127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6652" y="27279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9052" y="27432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1452" y="27584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3852" y="27736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6252" y="27889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38652" y="28041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1052" y="28194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3452" y="28346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5852" y="28498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8252" y="28651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0652" y="28803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3052" y="28956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5452" y="29108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7852" y="29260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0252" y="29413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2652" y="29565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5052" y="29718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7452" y="29870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9852" y="30022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2252" y="30175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4652" y="30327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7052" y="30480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9452" y="30632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1852" y="30784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4252" y="30937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6652" y="31089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9052" y="31242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1452" y="31394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3852" y="31546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6252" y="31699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8652" y="31851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1052" y="32004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3452" y="32156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5852" y="32308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8252" y="32461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10652" y="32613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3052" y="32766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5452" y="32918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7852" y="33070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0252" y="33223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2652" y="333756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5052" y="335280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7452" y="336804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9852" y="338328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2252" y="33985200"/>
            <a:ext cx="523148" cy="78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4652" y="34164000"/>
            <a:ext cx="523148" cy="78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5"/>
          <p:cNvSpPr txBox="1"/>
          <p:nvPr/>
        </p:nvSpPr>
        <p:spPr>
          <a:xfrm>
            <a:off x="2665775" y="2101650"/>
            <a:ext cx="63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viche One"/>
                <a:ea typeface="Ceviche One"/>
                <a:cs typeface="Ceviche One"/>
                <a:sym typeface="Ceviche One"/>
              </a:rPr>
              <a:t>Your home has </a:t>
            </a:r>
            <a:r>
              <a:rPr lang="en" sz="1800">
                <a:solidFill>
                  <a:schemeClr val="dk2"/>
                </a:solidFill>
                <a:latin typeface="Ceviche One"/>
                <a:ea typeface="Ceviche One"/>
                <a:cs typeface="Ceviche One"/>
                <a:sym typeface="Ceviche One"/>
              </a:rPr>
              <a:t>been</a:t>
            </a:r>
            <a:r>
              <a:rPr lang="en" sz="1800">
                <a:solidFill>
                  <a:schemeClr val="dk2"/>
                </a:solidFill>
                <a:latin typeface="Ceviche One"/>
                <a:ea typeface="Ceviche One"/>
                <a:cs typeface="Ceviche One"/>
                <a:sym typeface="Ceviche One"/>
              </a:rPr>
              <a:t> confiscated by rat</a:t>
            </a:r>
            <a:endParaRPr sz="1800">
              <a:solidFill>
                <a:schemeClr val="dk2"/>
              </a:solidFill>
              <a:latin typeface="Ceviche One"/>
              <a:ea typeface="Ceviche One"/>
              <a:cs typeface="Ceviche One"/>
              <a:sym typeface="Ceviche One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25" y="1431700"/>
            <a:ext cx="2276785" cy="20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3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/>
        </p:nvSpPr>
        <p:spPr>
          <a:xfrm>
            <a:off x="305650" y="368900"/>
            <a:ext cx="11910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0" name="Google Shape;310;p16"/>
          <p:cNvSpPr txBox="1"/>
          <p:nvPr/>
        </p:nvSpPr>
        <p:spPr>
          <a:xfrm>
            <a:off x="484850" y="115950"/>
            <a:ext cx="266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1" name="Google Shape;311;p16"/>
          <p:cNvSpPr txBox="1"/>
          <p:nvPr/>
        </p:nvSpPr>
        <p:spPr>
          <a:xfrm>
            <a:off x="210800" y="0"/>
            <a:ext cx="3119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is Marvin’s pet, David  and also David’s </a:t>
            </a:r>
            <a:r>
              <a:rPr lang="en" sz="1800">
                <a:solidFill>
                  <a:schemeClr val="dk2"/>
                </a:solidFill>
              </a:rPr>
              <a:t>friend, bob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-54462" y="880025"/>
            <a:ext cx="166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3457100" y="1897200"/>
            <a:ext cx="14544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File:Guadalupe Island Great White Shark Face On.jpg - Wikimedia ..." id="314" name="Google Shape;3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925" y="2123400"/>
            <a:ext cx="2793226" cy="236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6"/>
          <p:cNvSpPr txBox="1"/>
          <p:nvPr/>
        </p:nvSpPr>
        <p:spPr>
          <a:xfrm>
            <a:off x="1000525" y="2975725"/>
            <a:ext cx="9159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-968100" y="1232525"/>
            <a:ext cx="1085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6"/>
          <p:cNvSpPr txBox="1"/>
          <p:nvPr/>
        </p:nvSpPr>
        <p:spPr>
          <a:xfrm>
            <a:off x="5345475" y="1601775"/>
            <a:ext cx="1573500" cy="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4009300" y="337625"/>
            <a:ext cx="16653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9" name="Google Shape;319;p16"/>
          <p:cNvSpPr txBox="1"/>
          <p:nvPr/>
        </p:nvSpPr>
        <p:spPr>
          <a:xfrm>
            <a:off x="6056475" y="850200"/>
            <a:ext cx="1085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0" name="Google Shape;320;p16"/>
          <p:cNvSpPr txBox="1"/>
          <p:nvPr/>
        </p:nvSpPr>
        <p:spPr>
          <a:xfrm>
            <a:off x="3559125" y="843200"/>
            <a:ext cx="2940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1" name="Google Shape;321;p16"/>
          <p:cNvSpPr txBox="1"/>
          <p:nvPr/>
        </p:nvSpPr>
        <p:spPr>
          <a:xfrm>
            <a:off x="4712675" y="661175"/>
            <a:ext cx="17868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6232000" y="928475"/>
            <a:ext cx="1191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3" name="Google Shape;323;p16"/>
          <p:cNvSpPr txBox="1"/>
          <p:nvPr/>
        </p:nvSpPr>
        <p:spPr>
          <a:xfrm>
            <a:off x="5725550" y="830000"/>
            <a:ext cx="16653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Cartoon Fish Images | Free Photos, PNG Stickers, Wallpapers ..." id="324" name="Google Shape;3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150" y="3220150"/>
            <a:ext cx="577850" cy="413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Images : underwater, vertebrate, marine biology, requiem ..." id="325" name="Google Shape;3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800" y="1644092"/>
            <a:ext cx="3656724" cy="274253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6"/>
          <p:cNvSpPr txBox="1"/>
          <p:nvPr/>
        </p:nvSpPr>
        <p:spPr>
          <a:xfrm>
            <a:off x="4839275" y="647125"/>
            <a:ext cx="1308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Cartoon Fish Images | Free Photos, PNG Stickers, Wallpapers ..." id="327" name="Google Shape;3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238" y="2571750"/>
            <a:ext cx="577850" cy="4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2925" y="337624"/>
            <a:ext cx="559038" cy="4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5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/>
          <p:nvPr/>
        </p:nvSpPr>
        <p:spPr>
          <a:xfrm>
            <a:off x="-8200" y="-6150"/>
            <a:ext cx="9152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MOOOOOOOO</a:t>
            </a:r>
            <a:endParaRPr sz="9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MOOOOOOOO</a:t>
            </a:r>
            <a:endParaRPr sz="9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MOOOOOOOO</a:t>
            </a:r>
            <a:endParaRPr sz="9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</a:rPr>
              <a:t>BEN owns</a:t>
            </a:r>
            <a:endParaRPr sz="4200">
              <a:solidFill>
                <a:schemeClr val="dk2"/>
              </a:solidFill>
            </a:endParaRPr>
          </a:p>
        </p:txBody>
      </p:sp>
      <p:sp>
        <p:nvSpPr>
          <p:cNvPr id="334" name="Google Shape;334;p17"/>
          <p:cNvSpPr txBox="1"/>
          <p:nvPr/>
        </p:nvSpPr>
        <p:spPr>
          <a:xfrm>
            <a:off x="-557100" y="629125"/>
            <a:ext cx="278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bro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39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 txBox="1"/>
          <p:nvPr/>
        </p:nvSpPr>
        <p:spPr>
          <a:xfrm>
            <a:off x="0" y="0"/>
            <a:ext cx="1463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edarville Cursive"/>
                <a:ea typeface="Cedarville Cursive"/>
                <a:cs typeface="Cedarville Cursive"/>
                <a:sym typeface="Cedarville Cursive"/>
              </a:rPr>
              <a:t>Logan </a:t>
            </a:r>
            <a:r>
              <a:rPr lang="en" sz="1800">
                <a:solidFill>
                  <a:schemeClr val="dk2"/>
                </a:solidFill>
              </a:rPr>
              <a:t>owns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3550" y="-1963000"/>
            <a:ext cx="9599750" cy="95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/>
        </p:nvSpPr>
        <p:spPr>
          <a:xfrm>
            <a:off x="3052425" y="55650"/>
            <a:ext cx="32856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HOW YOU FIND ME?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2" name="Google Shape;342;p18"/>
          <p:cNvSpPr txBox="1"/>
          <p:nvPr/>
        </p:nvSpPr>
        <p:spPr>
          <a:xfrm>
            <a:off x="3318075" y="4160625"/>
            <a:ext cx="22467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Original art by James C.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Digital Inscribing by Logan H.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43" name="Google Shape;343;p18"/>
          <p:cNvSpPr txBox="1"/>
          <p:nvPr/>
        </p:nvSpPr>
        <p:spPr>
          <a:xfrm>
            <a:off x="6843225" y="724225"/>
            <a:ext cx="231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 are 7 7s if you look closely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/>
        </p:nvSpPr>
        <p:spPr>
          <a:xfrm>
            <a:off x="25800" y="0"/>
            <a:ext cx="9092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777777777777777777777777777777777777777777777777777777777777777777777777777777777777777777777777777777777777777777777777777777777777777777777777777777777777777777777777777777777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371800" y="286375"/>
            <a:ext cx="17466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highlight>
                  <a:schemeClr val="accent1"/>
                </a:highlight>
              </a:rPr>
              <a:t>Can you find the italics 7?</a:t>
            </a:r>
            <a:endParaRPr sz="700">
              <a:solidFill>
                <a:schemeClr val="dk2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/>
          <p:nvPr>
            <p:ph idx="1" type="subTitle"/>
          </p:nvPr>
        </p:nvSpPr>
        <p:spPr>
          <a:xfrm>
            <a:off x="311700" y="43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Owns</a:t>
            </a:r>
            <a:endParaRPr/>
          </a:p>
        </p:txBody>
      </p:sp>
      <p:pic>
        <p:nvPicPr>
          <p:cNvPr descr="File:Latex math example equation split.png - Wikimedia Commons" id="355" name="Google Shape;3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2213"/>
            <a:ext cx="7380617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Equal symbol.svg - Wikipedia" id="356" name="Google Shape;3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650" y="0"/>
            <a:ext cx="2030350" cy="2436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irt.jpg - Wikimedia Commons" id="357" name="Google Shape;3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075" y="0"/>
            <a:ext cx="92521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0"/>
          <p:cNvSpPr txBox="1"/>
          <p:nvPr/>
        </p:nvSpPr>
        <p:spPr>
          <a:xfrm rot="238">
            <a:off x="2902676" y="1740607"/>
            <a:ext cx="8662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dk2"/>
                </a:solidFill>
              </a:rPr>
              <a:t>DIRT</a:t>
            </a:r>
            <a:endParaRPr b="1" sz="9600">
              <a:solidFill>
                <a:schemeClr val="dk2"/>
              </a:solidFill>
            </a:endParaRPr>
          </a:p>
        </p:txBody>
      </p:sp>
      <p:sp>
        <p:nvSpPr>
          <p:cNvPr id="359" name="Google Shape;359;p20"/>
          <p:cNvSpPr txBox="1"/>
          <p:nvPr/>
        </p:nvSpPr>
        <p:spPr>
          <a:xfrm>
            <a:off x="0" y="0"/>
            <a:ext cx="86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highlight>
                  <a:srgbClr val="FFFF00"/>
                </a:highlight>
              </a:rPr>
              <a:t>Be in slideshow</a:t>
            </a:r>
            <a:endParaRPr b="1" sz="1800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photo: gold, photo frame, classical, empty, canvas | Hippopx" id="364" name="Google Shape;3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600" y="383250"/>
            <a:ext cx="5536351" cy="437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ld 6552.jpg - Wikimedia Commons" id="365" name="Google Shape;3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250" y="842725"/>
            <a:ext cx="4435052" cy="34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/>
          <p:cNvSpPr txBox="1"/>
          <p:nvPr/>
        </p:nvSpPr>
        <p:spPr>
          <a:xfrm>
            <a:off x="800775" y="76175"/>
            <a:ext cx="1046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Canvas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7309975" y="0"/>
            <a:ext cx="53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Nobody owns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20375" y="1619225"/>
            <a:ext cx="91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Put pictures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Matrix Free Stock Photo - Public Domain Pictures" id="369" name="Google Shape;3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3975" y="2223325"/>
            <a:ext cx="1979976" cy="197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1"/>
          <p:cNvPicPr preferRelativeResize="0"/>
          <p:nvPr/>
        </p:nvPicPr>
        <p:blipFill rotWithShape="1">
          <a:blip r:embed="rId6">
            <a:alphaModFix/>
          </a:blip>
          <a:srcRect b="21496" l="0" r="0" t="21496"/>
          <a:stretch/>
        </p:blipFill>
        <p:spPr>
          <a:xfrm>
            <a:off x="2300175" y="804325"/>
            <a:ext cx="4543661" cy="34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